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E24B-705E-48AC-9B36-BA456B4984E4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49CA-A350-49D4-A3D5-CF055B911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49CA-A350-49D4-A3D5-CF055B911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571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2743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bn-BD" sz="6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5907"/>
            <a:ext cx="4129325" cy="347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245907"/>
            <a:ext cx="3124199" cy="3564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57200" y="4800600"/>
            <a:ext cx="83820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সকল প্রকার খাদ্য গ্রহণ , হজম ও শরীরের শোষণের কাজে নিরাপদ পানি প্রয়োজন ।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9" y="228601"/>
            <a:ext cx="8369247" cy="40517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5281"/>
            <a:ext cx="881514" cy="88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2" y="803109"/>
            <a:ext cx="1296344" cy="881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14" y="491129"/>
            <a:ext cx="845229" cy="57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9852" y="3537903"/>
            <a:ext cx="776876" cy="696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9" y="462054"/>
            <a:ext cx="909481" cy="68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b="17195"/>
          <a:stretch/>
        </p:blipFill>
        <p:spPr>
          <a:xfrm>
            <a:off x="306949" y="1189080"/>
            <a:ext cx="1052513" cy="700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10851"/>
          <a:stretch/>
        </p:blipFill>
        <p:spPr>
          <a:xfrm>
            <a:off x="1905000" y="388235"/>
            <a:ext cx="978501" cy="681037"/>
          </a:xfrm>
          <a:prstGeom prst="rect">
            <a:avLst/>
          </a:prstGeom>
        </p:spPr>
      </p:pic>
      <p:sp>
        <p:nvSpPr>
          <p:cNvPr id="11" name="Vertical Scroll 10"/>
          <p:cNvSpPr/>
          <p:nvPr/>
        </p:nvSpPr>
        <p:spPr>
          <a:xfrm>
            <a:off x="152400" y="4876800"/>
            <a:ext cx="8839200" cy="17526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মাছ , মাংস , ডিম , সবজি ও ফল থেকে ভিটামিন পাওয়া যায় । ভিটামিন আমাদের রোগ থেকে রক্ষা করে 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46"/>
            <a:ext cx="2286000" cy="2291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45"/>
            <a:ext cx="2458739" cy="1952371"/>
          </a:xfrm>
          <a:prstGeom prst="ellipse">
            <a:avLst/>
          </a:prstGeom>
          <a:ln w="63500" cap="rnd">
            <a:solidFill>
              <a:srgbClr val="3333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7155"/>
            <a:ext cx="2117357" cy="1630707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13876" r="-1"/>
          <a:stretch/>
        </p:blipFill>
        <p:spPr>
          <a:xfrm>
            <a:off x="209550" y="3505200"/>
            <a:ext cx="2228850" cy="18621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" y="256657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সবজি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5369" y="217491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গম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0895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ডাল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895350" y="5314949"/>
            <a:ext cx="838203" cy="571501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5275" y="6139190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ঢেঁকী ছাটা চাল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76624" y="3376940"/>
            <a:ext cx="5310188" cy="32326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ফল, শাকসবজি, ডাল, গম, ঢেঁকী ছাটা চাল এগুলো থেকে খনিজ লবণ পাওয়া যায় 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r="10641"/>
          <a:stretch/>
        </p:blipFill>
        <p:spPr>
          <a:xfrm>
            <a:off x="7772400" y="317155"/>
            <a:ext cx="1219200" cy="1711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8001000" y="216318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ফল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152400"/>
            <a:ext cx="5638800" cy="12192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খাদ্যের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প্রকারভেদ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latin typeface="Kalpurush" pitchFamily="2" charset="0"/>
                <a:cs typeface="Kalpurush" pitchFamily="2" charset="0"/>
              </a:rPr>
              <a:t>খাদ্য ছয় প্রকার –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3200" dirty="0" smtClean="0">
              <a:latin typeface="Kalpurush" pitchFamily="2" charset="0"/>
              <a:cs typeface="Kalpurush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bn-BD" sz="3200" dirty="0">
              <a:latin typeface="Kalpurush" pitchFamily="2" charset="0"/>
              <a:cs typeface="Kalpurush" pitchFamily="2" charset="0"/>
            </a:endParaRP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আমিষ </a:t>
            </a: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শর্করা </a:t>
            </a: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স্নেহ জাতীয় </a:t>
            </a: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পানি </a:t>
            </a: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ভিটামিন </a:t>
            </a:r>
          </a:p>
          <a:p>
            <a:pPr marL="2571750" lvl="5" indent="-285750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খনিজ লবন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bn-BD" sz="3200" dirty="0" smtClean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80206"/>
              </p:ext>
            </p:extLst>
          </p:nvPr>
        </p:nvGraphicFramePr>
        <p:xfrm>
          <a:off x="304800" y="228600"/>
          <a:ext cx="8229600" cy="6477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14800"/>
                <a:gridCol w="4114800"/>
              </a:tblGrid>
              <a:tr h="1079500">
                <a:tc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Kalpurush" pitchFamily="2" charset="0"/>
                          <a:cs typeface="Kalpurush" pitchFamily="2" charset="0"/>
                        </a:rPr>
                        <a:t>অধিক</a:t>
                      </a:r>
                      <a:r>
                        <a:rPr lang="bn-BD" sz="3200" b="0" baseline="0" dirty="0" smtClean="0">
                          <a:latin typeface="Kalpurush" pitchFamily="2" charset="0"/>
                          <a:cs typeface="Kalpurush" pitchFamily="2" charset="0"/>
                        </a:rPr>
                        <a:t> মুল্যের খাবার </a:t>
                      </a:r>
                      <a:endParaRPr lang="en-US" sz="3200" b="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bn-BD" sz="3200" b="0" dirty="0" smtClean="0">
                          <a:latin typeface="Kalpurush" pitchFamily="2" charset="0"/>
                          <a:cs typeface="Kalpurush" pitchFamily="2" charset="0"/>
                        </a:rPr>
                        <a:t>স্বল্পমুল্যের খাবার</a:t>
                      </a:r>
                      <a:r>
                        <a:rPr lang="bn-BD" sz="3200" b="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b="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মাছ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ডাল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গরু, মুরগি,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খাসির মাংস 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সিমের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বিচি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দুধ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আলু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ডিম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শাক-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সবজি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ফল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Kalpurush" pitchFamily="2" charset="0"/>
                          <a:cs typeface="Kalpurush" pitchFamily="2" charset="0"/>
                        </a:rPr>
                        <a:t> দেশি</a:t>
                      </a:r>
                      <a:r>
                        <a:rPr lang="bn-BD" sz="3200" baseline="0" dirty="0" smtClean="0">
                          <a:latin typeface="Kalpurush" pitchFamily="2" charset="0"/>
                          <a:cs typeface="Kalpurush" pitchFamily="2" charset="0"/>
                        </a:rPr>
                        <a:t> ফল  </a:t>
                      </a:r>
                      <a:endParaRPr lang="en-US" sz="32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066925" y="685800"/>
            <a:ext cx="4495800" cy="3048000"/>
          </a:xfrm>
          <a:prstGeom prst="smileyFace">
            <a:avLst/>
          </a:prstGeom>
          <a:solidFill>
            <a:srgbClr val="FFFF0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525" y="534144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নিরব পাঠ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743200" y="342900"/>
            <a:ext cx="3886200" cy="1143000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Kalpurush" pitchFamily="2" charset="0"/>
                <a:cs typeface="Kalpurush" pitchFamily="2" charset="0"/>
              </a:rPr>
              <a:t>মুল্যায়ন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lowchart: Direct Access Storage 4"/>
          <p:cNvSpPr/>
          <p:nvPr/>
        </p:nvSpPr>
        <p:spPr>
          <a:xfrm>
            <a:off x="457200" y="1828800"/>
            <a:ext cx="8382000" cy="4495800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১।খাদ্য কয় প্রকার ?</a:t>
            </a:r>
          </a:p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২। সরকরার কাজ কী ?</a:t>
            </a:r>
          </a:p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৩। ভিটামিন কী ?</a:t>
            </a:r>
          </a:p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৪। মাছ, মাংস, ডাল কি ধরনের খাদ্য ?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3874"/>
            <a:ext cx="4648201" cy="586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72200" y="1143000"/>
            <a:ext cx="1600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সমাপ্ত </a:t>
            </a:r>
            <a:endParaRPr lang="en-US" sz="115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0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উপস্থাপনায়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মোঃলোকমান খান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( সহকারি শিক্ষক ) </a:t>
            </a:r>
          </a:p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রুস্তম পুর ন’মৌজা সুন্নিয়া দাখিল মাদরাসা  </a:t>
            </a:r>
          </a:p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নবিগঞ্জ-হবিগঞ্জ  । 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40110"/>
            <a:ext cx="4227871" cy="3593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1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950474" y="228600"/>
            <a:ext cx="4419600" cy="110337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52400" y="1905000"/>
            <a:ext cx="8839200" cy="43434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 – ৩য়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– প্রাথমিক বিজ্ঞান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 – খাদ্য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  -  খাদ্য , খাদ্যের প্রকারভেদ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9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305050" y="376237"/>
            <a:ext cx="3962400" cy="12954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শিখন ফল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0" y="1295400"/>
            <a:ext cx="9144000" cy="429101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১। আমরা কেন খাই তা জানবে । </a:t>
            </a:r>
          </a:p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২। খাদ্যের প্রকারভেদ জানবে ।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1288732"/>
            <a:ext cx="8625191" cy="405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42672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আজকের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378" y="5830813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খাদ্য ও খাদ্যের প্রকারভেদ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11547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শরীর সুস্থ ও সবল রাখার জন্য আমরা খাদ্য খাই। আমাদের দেহের চাহিদা পূরণের জন্য বিভিন্ন ধরনের খাদ্য ( ভাত, রুটি, সবজি, ডাল, মাছ, দুধ, ফল ) প্রয়োজন ।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33562" y="158877"/>
            <a:ext cx="5257800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খাদ্যের প্রকারভেদ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" y="792099"/>
            <a:ext cx="2296668" cy="1722501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5" y="1639061"/>
            <a:ext cx="2108200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958245"/>
            <a:ext cx="2034224" cy="1561038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541715" y="2764393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মাছ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755" y="3290292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মাংস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5059" y="2764393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ডাল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3079" y="313372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ডিম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69811" y="4419600"/>
            <a:ext cx="8268397" cy="2057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মাছ , মাংস ডাল , ডিম আমিষ জাতীয় খাদ্য ।আমিষ জাতীয় খাদ্য শরীরকে বাড়াতে ও ক্ষয় পূরণে সাহায্য করে 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2" y="1307067"/>
            <a:ext cx="1900238" cy="1657350"/>
          </a:xfrm>
          <a:prstGeom prst="ellipse">
            <a:avLst/>
          </a:prstGeom>
          <a:ln w="34925" cap="rnd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8000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b="10500"/>
          <a:stretch/>
        </p:blipFill>
        <p:spPr>
          <a:xfrm>
            <a:off x="42862" y="165306"/>
            <a:ext cx="2965414" cy="2057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5308"/>
            <a:ext cx="2678784" cy="2057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06129"/>
            <a:ext cx="2550318" cy="170021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3091841"/>
            <a:ext cx="1828800" cy="17145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5307"/>
            <a:ext cx="2971800" cy="2057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3559" y="2218718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ভাত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8275" y="2069067"/>
            <a:ext cx="75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চিনি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0055" y="22187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রুটি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985" y="4935021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আলু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6788" y="4911208"/>
            <a:ext cx="9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রুটি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04800" y="5396686"/>
            <a:ext cx="8622384" cy="130891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ভাত,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রুটি, আলু, চিনি শর্করা জাতীয় খাদ্য । শর্করা জাতীয় খাদ্য শরীরে শক্তি যোগায় 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08" y="3106129"/>
            <a:ext cx="1483680" cy="17002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5447" r="-1"/>
          <a:stretch/>
        </p:blipFill>
        <p:spPr>
          <a:xfrm>
            <a:off x="6792642" y="3187183"/>
            <a:ext cx="1959516" cy="17240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00675" y="493502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মধু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9739" y="5119687"/>
            <a:ext cx="79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ভূট্টা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19" y="294990"/>
            <a:ext cx="2023462" cy="1704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208371" y="3676650"/>
            <a:ext cx="1031959" cy="1628776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793331"/>
            <a:ext cx="2070750" cy="146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7412"/>
            <a:ext cx="1385287" cy="1790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3944"/>
            <a:ext cx="1929603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" y="237412"/>
            <a:ext cx="2240495" cy="1762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" y="2103861"/>
            <a:ext cx="511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Kalpurush" pitchFamily="2" charset="0"/>
                <a:cs typeface="Kalpurush" pitchFamily="2" charset="0"/>
              </a:rPr>
              <a:t>বিভিন্ন ধরনের তেল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3375" y="2286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চর্বি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957" y="5562598"/>
            <a:ext cx="894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ঘি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447" y="5305426"/>
            <a:ext cx="138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মাখন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676650"/>
            <a:ext cx="4572000" cy="287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সব ধরনের তেল, ঘি, মাখন, চর্বি থেকেও শক্তি পাওয়া যায়। এগুলো স্নেহ বা তেল জাতীয় খাদ্য।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244</TotalTime>
  <Words>307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alimul</dc:creator>
  <cp:lastModifiedBy>lukman khan</cp:lastModifiedBy>
  <cp:revision>35</cp:revision>
  <dcterms:created xsi:type="dcterms:W3CDTF">2006-08-16T00:00:00Z</dcterms:created>
  <dcterms:modified xsi:type="dcterms:W3CDTF">2013-12-20T14:42:50Z</dcterms:modified>
</cp:coreProperties>
</file>